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CCA"/>
    <a:srgbClr val="9CE3FA"/>
    <a:srgbClr val="A7E4F8"/>
    <a:srgbClr val="B3E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FE5551-3F15-4F8E-AC29-78DB7B0006B8}" v="4" dt="2025-03-12T09:09:46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>
        <p:scale>
          <a:sx n="130" d="100"/>
          <a:sy n="130" d="100"/>
        </p:scale>
        <p:origin x="19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 /><Relationship Id="rId3" Type="http://schemas.openxmlformats.org/officeDocument/2006/relationships/presProps" Target="presProps.xml" /><Relationship Id="rId7" Type="http://schemas.microsoft.com/office/2016/11/relationships/changesInfo" Target="changesInfos/changesInfo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fonso Garcia" userId="5534b1177cf56636" providerId="LiveId" clId="{6392F069-9355-D547-B5FC-D693F5B82254}"/>
    <pc:docChg chg="delSld">
      <pc:chgData name="Alfonso Garcia" userId="5534b1177cf56636" providerId="LiveId" clId="{6392F069-9355-D547-B5FC-D693F5B82254}" dt="2025-03-12T15:30:56.483" v="0" actId="2696"/>
      <pc:docMkLst>
        <pc:docMk/>
      </pc:docMkLst>
      <pc:sldChg chg="del">
        <pc:chgData name="Alfonso Garcia" userId="5534b1177cf56636" providerId="LiveId" clId="{6392F069-9355-D547-B5FC-D693F5B82254}" dt="2025-03-12T15:30:56.483" v="0" actId="2696"/>
        <pc:sldMkLst>
          <pc:docMk/>
          <pc:sldMk cId="4112421029" sldId="263"/>
        </pc:sldMkLst>
      </pc:sldChg>
    </pc:docChg>
  </pc:docChgLst>
  <pc:docChgLst>
    <pc:chgData name="Alfonso Garcia" userId="5534b1177cf56636" providerId="LiveId" clId="{0EFE5551-3F15-4F8E-AC29-78DB7B0006B8}"/>
    <pc:docChg chg="addSld modSld modMainMaster">
      <pc:chgData name="Alfonso Garcia" userId="5534b1177cf56636" providerId="LiveId" clId="{0EFE5551-3F15-4F8E-AC29-78DB7B0006B8}" dt="2025-03-12T09:18:12.501" v="107" actId="14100"/>
      <pc:docMkLst>
        <pc:docMk/>
      </pc:docMkLst>
      <pc:sldChg chg="addSp modSp mod">
        <pc:chgData name="Alfonso Garcia" userId="5534b1177cf56636" providerId="LiveId" clId="{0EFE5551-3F15-4F8E-AC29-78DB7B0006B8}" dt="2025-03-12T09:11:23.824" v="69" actId="113"/>
        <pc:sldMkLst>
          <pc:docMk/>
          <pc:sldMk cId="3637839622" sldId="262"/>
        </pc:sldMkLst>
        <pc:spChg chg="mod">
          <ac:chgData name="Alfonso Garcia" userId="5534b1177cf56636" providerId="LiveId" clId="{0EFE5551-3F15-4F8E-AC29-78DB7B0006B8}" dt="2025-03-12T09:10:32.245" v="59" actId="14100"/>
          <ac:spMkLst>
            <pc:docMk/>
            <pc:sldMk cId="3637839622" sldId="262"/>
            <ac:spMk id="2" creationId="{45CF658B-DE2E-B0AF-01AB-141636AE792E}"/>
          </ac:spMkLst>
        </pc:spChg>
        <pc:spChg chg="mod">
          <ac:chgData name="Alfonso Garcia" userId="5534b1177cf56636" providerId="LiveId" clId="{0EFE5551-3F15-4F8E-AC29-78DB7B0006B8}" dt="2025-03-12T09:08:59.484" v="41" actId="1076"/>
          <ac:spMkLst>
            <pc:docMk/>
            <pc:sldMk cId="3637839622" sldId="262"/>
            <ac:spMk id="3" creationId="{DF15DBF8-691E-C181-0CD0-756BD0FD2830}"/>
          </ac:spMkLst>
        </pc:spChg>
        <pc:spChg chg="add mod">
          <ac:chgData name="Alfonso Garcia" userId="5534b1177cf56636" providerId="LiveId" clId="{0EFE5551-3F15-4F8E-AC29-78DB7B0006B8}" dt="2025-03-12T09:11:10.868" v="67" actId="2711"/>
          <ac:spMkLst>
            <pc:docMk/>
            <pc:sldMk cId="3637839622" sldId="262"/>
            <ac:spMk id="4" creationId="{F0F0751C-679F-41A7-1EAE-7BB8B730AD53}"/>
          </ac:spMkLst>
        </pc:spChg>
        <pc:spChg chg="mod">
          <ac:chgData name="Alfonso Garcia" userId="5534b1177cf56636" providerId="LiveId" clId="{0EFE5551-3F15-4F8E-AC29-78DB7B0006B8}" dt="2025-03-12T09:10:48.861" v="63" actId="207"/>
          <ac:spMkLst>
            <pc:docMk/>
            <pc:sldMk cId="3637839622" sldId="262"/>
            <ac:spMk id="5" creationId="{802A8D8D-4714-92D0-6BBC-D46E6B8DE8D7}"/>
          </ac:spMkLst>
        </pc:spChg>
        <pc:spChg chg="mod">
          <ac:chgData name="Alfonso Garcia" userId="5534b1177cf56636" providerId="LiveId" clId="{0EFE5551-3F15-4F8E-AC29-78DB7B0006B8}" dt="2025-03-12T09:03:08.815" v="0"/>
          <ac:spMkLst>
            <pc:docMk/>
            <pc:sldMk cId="3637839622" sldId="262"/>
            <ac:spMk id="7" creationId="{81F82C39-683F-6856-BAC4-E6DE2093BE1C}"/>
          </ac:spMkLst>
        </pc:spChg>
        <pc:spChg chg="mod">
          <ac:chgData name="Alfonso Garcia" userId="5534b1177cf56636" providerId="LiveId" clId="{0EFE5551-3F15-4F8E-AC29-78DB7B0006B8}" dt="2025-03-12T09:11:21.567" v="68" actId="113"/>
          <ac:spMkLst>
            <pc:docMk/>
            <pc:sldMk cId="3637839622" sldId="262"/>
            <ac:spMk id="9" creationId="{256E767E-6B62-098D-942B-2F1353544BDE}"/>
          </ac:spMkLst>
        </pc:spChg>
        <pc:spChg chg="mod">
          <ac:chgData name="Alfonso Garcia" userId="5534b1177cf56636" providerId="LiveId" clId="{0EFE5551-3F15-4F8E-AC29-78DB7B0006B8}" dt="2025-03-12T09:10:28.100" v="58" actId="255"/>
          <ac:spMkLst>
            <pc:docMk/>
            <pc:sldMk cId="3637839622" sldId="262"/>
            <ac:spMk id="11" creationId="{1AE8D81F-064E-91B0-BAF5-6BAB5C1CF526}"/>
          </ac:spMkLst>
        </pc:spChg>
        <pc:spChg chg="mod">
          <ac:chgData name="Alfonso Garcia" userId="5534b1177cf56636" providerId="LiveId" clId="{0EFE5551-3F15-4F8E-AC29-78DB7B0006B8}" dt="2025-03-12T09:11:23.824" v="69" actId="113"/>
          <ac:spMkLst>
            <pc:docMk/>
            <pc:sldMk cId="3637839622" sldId="262"/>
            <ac:spMk id="12" creationId="{0A39C016-9EEB-9A92-A26D-4CD9E439AC54}"/>
          </ac:spMkLst>
        </pc:spChg>
        <pc:picChg chg="mod">
          <ac:chgData name="Alfonso Garcia" userId="5534b1177cf56636" providerId="LiveId" clId="{0EFE5551-3F15-4F8E-AC29-78DB7B0006B8}" dt="2025-03-12T09:08:54.684" v="40" actId="1076"/>
          <ac:picMkLst>
            <pc:docMk/>
            <pc:sldMk cId="3637839622" sldId="262"/>
            <ac:picMk id="10" creationId="{BB8B7B9A-55C4-F0E1-D66A-9E3E069554BE}"/>
          </ac:picMkLst>
        </pc:picChg>
      </pc:sldChg>
      <pc:sldChg chg="modSp add mod">
        <pc:chgData name="Alfonso Garcia" userId="5534b1177cf56636" providerId="LiveId" clId="{0EFE5551-3F15-4F8E-AC29-78DB7B0006B8}" dt="2025-03-12T09:18:12.501" v="107" actId="14100"/>
        <pc:sldMkLst>
          <pc:docMk/>
          <pc:sldMk cId="4112421029" sldId="263"/>
        </pc:sldMkLst>
        <pc:spChg chg="mod">
          <ac:chgData name="Alfonso Garcia" userId="5534b1177cf56636" providerId="LiveId" clId="{0EFE5551-3F15-4F8E-AC29-78DB7B0006B8}" dt="2025-03-12T09:18:12.501" v="107" actId="14100"/>
          <ac:spMkLst>
            <pc:docMk/>
            <pc:sldMk cId="4112421029" sldId="263"/>
            <ac:spMk id="2" creationId="{D8960728-5ECA-5279-53A4-1CD2153E59A6}"/>
          </ac:spMkLst>
        </pc:spChg>
        <pc:spChg chg="mod">
          <ac:chgData name="Alfonso Garcia" userId="5534b1177cf56636" providerId="LiveId" clId="{0EFE5551-3F15-4F8E-AC29-78DB7B0006B8}" dt="2025-03-12T09:16:59.214" v="91" actId="207"/>
          <ac:spMkLst>
            <pc:docMk/>
            <pc:sldMk cId="4112421029" sldId="263"/>
            <ac:spMk id="3" creationId="{66E2CFBD-147A-EB8C-DC8D-8ACD1BA4D5AC}"/>
          </ac:spMkLst>
        </pc:spChg>
        <pc:spChg chg="mod">
          <ac:chgData name="Alfonso Garcia" userId="5534b1177cf56636" providerId="LiveId" clId="{0EFE5551-3F15-4F8E-AC29-78DB7B0006B8}" dt="2025-03-12T09:17:57.468" v="101" actId="207"/>
          <ac:spMkLst>
            <pc:docMk/>
            <pc:sldMk cId="4112421029" sldId="263"/>
            <ac:spMk id="4" creationId="{7BFC6062-851B-57A6-0C67-4475F145B532}"/>
          </ac:spMkLst>
        </pc:spChg>
        <pc:spChg chg="mod">
          <ac:chgData name="Alfonso Garcia" userId="5534b1177cf56636" providerId="LiveId" clId="{0EFE5551-3F15-4F8E-AC29-78DB7B0006B8}" dt="2025-03-12T09:17:55.628" v="100" actId="207"/>
          <ac:spMkLst>
            <pc:docMk/>
            <pc:sldMk cId="4112421029" sldId="263"/>
            <ac:spMk id="5" creationId="{5769F68B-2104-D4F5-DDD2-52F4EC537FBE}"/>
          </ac:spMkLst>
        </pc:spChg>
        <pc:spChg chg="mod">
          <ac:chgData name="Alfonso Garcia" userId="5534b1177cf56636" providerId="LiveId" clId="{0EFE5551-3F15-4F8E-AC29-78DB7B0006B8}" dt="2025-03-12T09:16:47.006" v="73" actId="207"/>
          <ac:spMkLst>
            <pc:docMk/>
            <pc:sldMk cId="4112421029" sldId="263"/>
            <ac:spMk id="9" creationId="{500EC726-D47E-6AFE-9E78-D9346BFCC584}"/>
          </ac:spMkLst>
        </pc:spChg>
        <pc:spChg chg="mod">
          <ac:chgData name="Alfonso Garcia" userId="5534b1177cf56636" providerId="LiveId" clId="{0EFE5551-3F15-4F8E-AC29-78DB7B0006B8}" dt="2025-03-12T09:17:59.317" v="102" actId="207"/>
          <ac:spMkLst>
            <pc:docMk/>
            <pc:sldMk cId="4112421029" sldId="263"/>
            <ac:spMk id="11" creationId="{84589811-CB29-C3B2-BA1F-C79AA474E4F0}"/>
          </ac:spMkLst>
        </pc:spChg>
        <pc:spChg chg="mod">
          <ac:chgData name="Alfonso Garcia" userId="5534b1177cf56636" providerId="LiveId" clId="{0EFE5551-3F15-4F8E-AC29-78DB7B0006B8}" dt="2025-03-12T09:16:31.998" v="71" actId="207"/>
          <ac:spMkLst>
            <pc:docMk/>
            <pc:sldMk cId="4112421029" sldId="263"/>
            <ac:spMk id="12" creationId="{5BA6570A-E49D-2E73-CDAA-45542C6C77F0}"/>
          </ac:spMkLst>
        </pc:spChg>
      </pc:sldChg>
      <pc:sldMasterChg chg="modSp modSldLayout">
        <pc:chgData name="Alfonso Garcia" userId="5534b1177cf56636" providerId="LiveId" clId="{0EFE5551-3F15-4F8E-AC29-78DB7B0006B8}" dt="2025-03-12T09:03:08.815" v="0"/>
        <pc:sldMasterMkLst>
          <pc:docMk/>
          <pc:sldMasterMk cId="3343418854" sldId="2147483684"/>
        </pc:sldMasterMkLst>
        <pc:spChg chg="mod">
          <ac:chgData name="Alfonso Garcia" userId="5534b1177cf56636" providerId="LiveId" clId="{0EFE5551-3F15-4F8E-AC29-78DB7B0006B8}" dt="2025-03-12T09:03:08.815" v="0"/>
          <ac:spMkLst>
            <pc:docMk/>
            <pc:sldMasterMk cId="3343418854" sldId="2147483684"/>
            <ac:spMk id="2" creationId="{00000000-0000-0000-0000-000000000000}"/>
          </ac:spMkLst>
        </pc:spChg>
        <pc:spChg chg="mod">
          <ac:chgData name="Alfonso Garcia" userId="5534b1177cf56636" providerId="LiveId" clId="{0EFE5551-3F15-4F8E-AC29-78DB7B0006B8}" dt="2025-03-12T09:03:08.815" v="0"/>
          <ac:spMkLst>
            <pc:docMk/>
            <pc:sldMasterMk cId="3343418854" sldId="2147483684"/>
            <ac:spMk id="3" creationId="{00000000-0000-0000-0000-000000000000}"/>
          </ac:spMkLst>
        </pc:spChg>
        <pc:spChg chg="mod">
          <ac:chgData name="Alfonso Garcia" userId="5534b1177cf56636" providerId="LiveId" clId="{0EFE5551-3F15-4F8E-AC29-78DB7B0006B8}" dt="2025-03-12T09:03:08.815" v="0"/>
          <ac:spMkLst>
            <pc:docMk/>
            <pc:sldMasterMk cId="3343418854" sldId="2147483684"/>
            <ac:spMk id="4" creationId="{00000000-0000-0000-0000-000000000000}"/>
          </ac:spMkLst>
        </pc:spChg>
        <pc:spChg chg="mod">
          <ac:chgData name="Alfonso Garcia" userId="5534b1177cf56636" providerId="LiveId" clId="{0EFE5551-3F15-4F8E-AC29-78DB7B0006B8}" dt="2025-03-12T09:03:08.815" v="0"/>
          <ac:spMkLst>
            <pc:docMk/>
            <pc:sldMasterMk cId="3343418854" sldId="2147483684"/>
            <ac:spMk id="5" creationId="{00000000-0000-0000-0000-000000000000}"/>
          </ac:spMkLst>
        </pc:spChg>
        <pc:spChg chg="mod">
          <ac:chgData name="Alfonso Garcia" userId="5534b1177cf56636" providerId="LiveId" clId="{0EFE5551-3F15-4F8E-AC29-78DB7B0006B8}" dt="2025-03-12T09:03:08.815" v="0"/>
          <ac:spMkLst>
            <pc:docMk/>
            <pc:sldMasterMk cId="3343418854" sldId="2147483684"/>
            <ac:spMk id="6" creationId="{00000000-0000-0000-0000-000000000000}"/>
          </ac:spMkLst>
        </pc:spChg>
        <pc:sldLayoutChg chg="modSp">
          <pc:chgData name="Alfonso Garcia" userId="5534b1177cf56636" providerId="LiveId" clId="{0EFE5551-3F15-4F8E-AC29-78DB7B0006B8}" dt="2025-03-12T09:03:08.815" v="0"/>
          <pc:sldLayoutMkLst>
            <pc:docMk/>
            <pc:sldMasterMk cId="3343418854" sldId="2147483684"/>
            <pc:sldLayoutMk cId="86185605" sldId="2147483685"/>
          </pc:sldLayoutMkLst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86185605" sldId="2147483685"/>
              <ac:spMk id="2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86185605" sldId="2147483685"/>
              <ac:spMk id="3" creationId="{00000000-0000-0000-0000-000000000000}"/>
            </ac:spMkLst>
          </pc:spChg>
        </pc:sldLayoutChg>
        <pc:sldLayoutChg chg="modSp">
          <pc:chgData name="Alfonso Garcia" userId="5534b1177cf56636" providerId="LiveId" clId="{0EFE5551-3F15-4F8E-AC29-78DB7B0006B8}" dt="2025-03-12T09:03:08.815" v="0"/>
          <pc:sldLayoutMkLst>
            <pc:docMk/>
            <pc:sldMasterMk cId="3343418854" sldId="2147483684"/>
            <pc:sldLayoutMk cId="3467347916" sldId="2147483687"/>
          </pc:sldLayoutMkLst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3467347916" sldId="2147483687"/>
              <ac:spMk id="2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3467347916" sldId="2147483687"/>
              <ac:spMk id="3" creationId="{00000000-0000-0000-0000-000000000000}"/>
            </ac:spMkLst>
          </pc:spChg>
        </pc:sldLayoutChg>
        <pc:sldLayoutChg chg="modSp">
          <pc:chgData name="Alfonso Garcia" userId="5534b1177cf56636" providerId="LiveId" clId="{0EFE5551-3F15-4F8E-AC29-78DB7B0006B8}" dt="2025-03-12T09:03:08.815" v="0"/>
          <pc:sldLayoutMkLst>
            <pc:docMk/>
            <pc:sldMasterMk cId="3343418854" sldId="2147483684"/>
            <pc:sldLayoutMk cId="1817618985" sldId="2147483688"/>
          </pc:sldLayoutMkLst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1817618985" sldId="2147483688"/>
              <ac:spMk id="3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1817618985" sldId="2147483688"/>
              <ac:spMk id="4" creationId="{00000000-0000-0000-0000-000000000000}"/>
            </ac:spMkLst>
          </pc:spChg>
        </pc:sldLayoutChg>
        <pc:sldLayoutChg chg="modSp">
          <pc:chgData name="Alfonso Garcia" userId="5534b1177cf56636" providerId="LiveId" clId="{0EFE5551-3F15-4F8E-AC29-78DB7B0006B8}" dt="2025-03-12T09:03:08.815" v="0"/>
          <pc:sldLayoutMkLst>
            <pc:docMk/>
            <pc:sldMasterMk cId="3343418854" sldId="2147483684"/>
            <pc:sldLayoutMk cId="2038500415" sldId="2147483689"/>
          </pc:sldLayoutMkLst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2038500415" sldId="2147483689"/>
              <ac:spMk id="2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2038500415" sldId="2147483689"/>
              <ac:spMk id="3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2038500415" sldId="2147483689"/>
              <ac:spMk id="4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2038500415" sldId="2147483689"/>
              <ac:spMk id="5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2038500415" sldId="2147483689"/>
              <ac:spMk id="6" creationId="{00000000-0000-0000-0000-000000000000}"/>
            </ac:spMkLst>
          </pc:spChg>
        </pc:sldLayoutChg>
        <pc:sldLayoutChg chg="modSp">
          <pc:chgData name="Alfonso Garcia" userId="5534b1177cf56636" providerId="LiveId" clId="{0EFE5551-3F15-4F8E-AC29-78DB7B0006B8}" dt="2025-03-12T09:03:08.815" v="0"/>
          <pc:sldLayoutMkLst>
            <pc:docMk/>
            <pc:sldMasterMk cId="3343418854" sldId="2147483684"/>
            <pc:sldLayoutMk cId="991153897" sldId="2147483692"/>
          </pc:sldLayoutMkLst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991153897" sldId="2147483692"/>
              <ac:spMk id="2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991153897" sldId="2147483692"/>
              <ac:spMk id="3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991153897" sldId="2147483692"/>
              <ac:spMk id="4" creationId="{00000000-0000-0000-0000-000000000000}"/>
            </ac:spMkLst>
          </pc:spChg>
        </pc:sldLayoutChg>
        <pc:sldLayoutChg chg="modSp">
          <pc:chgData name="Alfonso Garcia" userId="5534b1177cf56636" providerId="LiveId" clId="{0EFE5551-3F15-4F8E-AC29-78DB7B0006B8}" dt="2025-03-12T09:03:08.815" v="0"/>
          <pc:sldLayoutMkLst>
            <pc:docMk/>
            <pc:sldMasterMk cId="3343418854" sldId="2147483684"/>
            <pc:sldLayoutMk cId="1780119235" sldId="2147483693"/>
          </pc:sldLayoutMkLst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1780119235" sldId="2147483693"/>
              <ac:spMk id="2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1780119235" sldId="2147483693"/>
              <ac:spMk id="3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1780119235" sldId="2147483693"/>
              <ac:spMk id="4" creationId="{00000000-0000-0000-0000-000000000000}"/>
            </ac:spMkLst>
          </pc:spChg>
        </pc:sldLayoutChg>
        <pc:sldLayoutChg chg="modSp">
          <pc:chgData name="Alfonso Garcia" userId="5534b1177cf56636" providerId="LiveId" clId="{0EFE5551-3F15-4F8E-AC29-78DB7B0006B8}" dt="2025-03-12T09:03:08.815" v="0"/>
          <pc:sldLayoutMkLst>
            <pc:docMk/>
            <pc:sldMasterMk cId="3343418854" sldId="2147483684"/>
            <pc:sldLayoutMk cId="3286475983" sldId="2147483695"/>
          </pc:sldLayoutMkLst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3286475983" sldId="2147483695"/>
              <ac:spMk id="2" creationId="{00000000-0000-0000-0000-000000000000}"/>
            </ac:spMkLst>
          </pc:spChg>
          <pc:spChg chg="mod">
            <ac:chgData name="Alfonso Garcia" userId="5534b1177cf56636" providerId="LiveId" clId="{0EFE5551-3F15-4F8E-AC29-78DB7B0006B8}" dt="2025-03-12T09:03:08.815" v="0"/>
            <ac:spMkLst>
              <pc:docMk/>
              <pc:sldMasterMk cId="3343418854" sldId="2147483684"/>
              <pc:sldLayoutMk cId="3286475983" sldId="2147483695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051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276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79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9032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834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613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395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87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133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48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491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C43C85-2BCE-9E45-8ABB-7D2E47E1DFB6}" type="datetimeFigureOut">
              <a:rPr lang="es-ES" smtClean="0"/>
              <a:t>12/03/2025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4BD661-5A09-0B44-A43D-C05EE24A94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251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0320F4-9F84-D6BA-0A9B-03B60B562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5CF658B-DE2E-B0AF-01AB-141636AE792E}"/>
              </a:ext>
            </a:extLst>
          </p:cNvPr>
          <p:cNvSpPr/>
          <p:nvPr/>
        </p:nvSpPr>
        <p:spPr>
          <a:xfrm>
            <a:off x="42245" y="83325"/>
            <a:ext cx="5039113" cy="90476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1F82C39-683F-6856-BAC4-E6DE2093BE1C}"/>
              </a:ext>
            </a:extLst>
          </p:cNvPr>
          <p:cNvSpPr txBox="1"/>
          <p:nvPr/>
        </p:nvSpPr>
        <p:spPr>
          <a:xfrm>
            <a:off x="2501627" y="2272640"/>
            <a:ext cx="306142" cy="138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s-ES" sz="301" dirty="0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F15DBF8-691E-C181-0CD0-756BD0FD2830}"/>
              </a:ext>
            </a:extLst>
          </p:cNvPr>
          <p:cNvSpPr/>
          <p:nvPr/>
        </p:nvSpPr>
        <p:spPr>
          <a:xfrm>
            <a:off x="35048" y="8805446"/>
            <a:ext cx="4992454" cy="299248"/>
          </a:xfrm>
          <a:prstGeom prst="roundRect">
            <a:avLst/>
          </a:prstGeom>
          <a:solidFill>
            <a:schemeClr val="bg1">
              <a:alpha val="25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56E767E-6B62-098D-942B-2F1353544BDE}"/>
              </a:ext>
            </a:extLst>
          </p:cNvPr>
          <p:cNvSpPr txBox="1"/>
          <p:nvPr/>
        </p:nvSpPr>
        <p:spPr>
          <a:xfrm>
            <a:off x="312955" y="8802123"/>
            <a:ext cx="33932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chemeClr val="accent5">
                    <a:lumMod val="50000"/>
                  </a:schemeClr>
                </a:solidFill>
              </a:rPr>
              <a:t>Intercongreso AEEMT</a:t>
            </a:r>
          </a:p>
          <a:p>
            <a:r>
              <a:rPr lang="es-ES" sz="700" dirty="0">
                <a:solidFill>
                  <a:schemeClr val="accent5">
                    <a:lumMod val="50000"/>
                  </a:schemeClr>
                </a:solidFill>
              </a:rPr>
              <a:t>SALUD MENTAL, SUEÑO Y TRABAJO</a:t>
            </a:r>
          </a:p>
        </p:txBody>
      </p:sp>
      <p:pic>
        <p:nvPicPr>
          <p:cNvPr id="10" name="Imagen 9" descr="Forma&#10;&#10;Descripción generada automáticamente">
            <a:extLst>
              <a:ext uri="{FF2B5EF4-FFF2-40B4-BE49-F238E27FC236}">
                <a16:creationId xmlns:a16="http://schemas.microsoft.com/office/drawing/2014/main" id="{BB8B7B9A-55C4-F0E1-D66A-9E3E06955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8" y="8871690"/>
            <a:ext cx="196957" cy="19941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A39C016-9EEB-9A92-A26D-4CD9E439AC54}"/>
              </a:ext>
            </a:extLst>
          </p:cNvPr>
          <p:cNvSpPr txBox="1"/>
          <p:nvPr/>
        </p:nvSpPr>
        <p:spPr>
          <a:xfrm>
            <a:off x="2681087" y="8805446"/>
            <a:ext cx="2281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00" dirty="0">
                <a:solidFill>
                  <a:schemeClr val="accent5">
                    <a:lumMod val="50000"/>
                  </a:schemeClr>
                </a:solidFill>
              </a:rPr>
              <a:t>Madrid</a:t>
            </a:r>
          </a:p>
          <a:p>
            <a:pPr algn="r"/>
            <a:r>
              <a:rPr lang="es-ES" sz="800" dirty="0">
                <a:solidFill>
                  <a:schemeClr val="accent5">
                    <a:lumMod val="50000"/>
                  </a:schemeClr>
                </a:solidFill>
              </a:rPr>
              <a:t>Hotel ILUNION Atrium. 28 de marzo de 2025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02A8D8D-4714-92D0-6BBC-D46E6B8DE8D7}"/>
              </a:ext>
            </a:extLst>
          </p:cNvPr>
          <p:cNvSpPr txBox="1"/>
          <p:nvPr/>
        </p:nvSpPr>
        <p:spPr>
          <a:xfrm>
            <a:off x="3907103" y="568673"/>
            <a:ext cx="105543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000" dirty="0">
                <a:solidFill>
                  <a:schemeClr val="accent5">
                    <a:lumMod val="50000"/>
                  </a:schemeClr>
                </a:solidFill>
              </a:rPr>
              <a:t>Autor/a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AE8D81F-064E-91B0-BAF5-6BAB5C1CF526}"/>
              </a:ext>
            </a:extLst>
          </p:cNvPr>
          <p:cNvSpPr txBox="1"/>
          <p:nvPr/>
        </p:nvSpPr>
        <p:spPr>
          <a:xfrm>
            <a:off x="1173206" y="121632"/>
            <a:ext cx="2410687" cy="800219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accent5">
                    <a:lumMod val="50000"/>
                  </a:schemeClr>
                </a:solidFill>
              </a:rPr>
              <a:t>Titulo1</a:t>
            </a:r>
          </a:p>
          <a:p>
            <a:pPr algn="ctr"/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Titulo2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0F0751C-679F-41A7-1EAE-7BB8B730AD53}"/>
              </a:ext>
            </a:extLst>
          </p:cNvPr>
          <p:cNvSpPr txBox="1"/>
          <p:nvPr/>
        </p:nvSpPr>
        <p:spPr>
          <a:xfrm>
            <a:off x="4029269" y="176015"/>
            <a:ext cx="933269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000" kern="0" dirty="0">
                <a:solidFill>
                  <a:schemeClr val="accent5">
                    <a:lumMod val="50000"/>
                  </a:schemeClr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ID del póster </a:t>
            </a:r>
            <a:endParaRPr lang="es-ES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8396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889</TotalTime>
  <Words>52</Words>
  <Application>Microsoft Office PowerPoint</Application>
  <PresentationFormat>Presentación en pantalla (16:9)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Alfonso Garcia</dc:creator>
  <cp:lastModifiedBy>Alfonso Garcia</cp:lastModifiedBy>
  <cp:revision>10</cp:revision>
  <cp:lastPrinted>2025-02-01T11:53:57Z</cp:lastPrinted>
  <dcterms:created xsi:type="dcterms:W3CDTF">2025-01-30T13:49:59Z</dcterms:created>
  <dcterms:modified xsi:type="dcterms:W3CDTF">2025-03-12T15:31:06Z</dcterms:modified>
</cp:coreProperties>
</file>